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C1E0-9F15-4F85-9530-3628E20D9BF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A8AA0-BCB9-40C9-BD81-BF46BB2DDD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in-10\Desktop\штетност енергетских пића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766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  <a:latin typeface="Algerian" pitchFamily="82" charset="0"/>
              </a:rPr>
              <a:t>тематска </a:t>
            </a:r>
            <a:r>
              <a:rPr lang="sr-Cyrl-RS" b="1" dirty="0" smtClean="0">
                <a:solidFill>
                  <a:schemeClr val="bg1"/>
                </a:solidFill>
                <a:latin typeface="Algerian" pitchFamily="82" charset="0"/>
              </a:rPr>
              <a:t>недеља 27.09.-30.09.2021. </a:t>
            </a:r>
            <a:r>
              <a:rPr lang="sr-Cyrl-RS" sz="1400" b="1" dirty="0" smtClean="0">
                <a:solidFill>
                  <a:schemeClr val="bg1"/>
                </a:solidFill>
                <a:latin typeface="Algerian" pitchFamily="82" charset="0"/>
              </a:rPr>
              <a:t>у свим одељењима виших разреда на ЧОС-у</a:t>
            </a:r>
            <a:endParaRPr lang="en-US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3200"/>
            <a:ext cx="3642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 smtClean="0">
                <a:latin typeface="Algerian" pitchFamily="82" charset="0"/>
              </a:rPr>
              <a:t>п</a:t>
            </a:r>
            <a:r>
              <a:rPr lang="sr-Cyrl-RS" sz="1400" b="1" dirty="0" smtClean="0">
                <a:latin typeface="Algerian" pitchFamily="82" charset="0"/>
              </a:rPr>
              <a:t>сихолог Божић и наставница Филиповић</a:t>
            </a:r>
            <a:endParaRPr lang="en-US" sz="1400" b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Win-10</dc:creator>
  <cp:lastModifiedBy>Win-10</cp:lastModifiedBy>
  <cp:revision>5</cp:revision>
  <dcterms:created xsi:type="dcterms:W3CDTF">2021-09-23T21:40:44Z</dcterms:created>
  <dcterms:modified xsi:type="dcterms:W3CDTF">2021-09-28T00:20:23Z</dcterms:modified>
</cp:coreProperties>
</file>